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710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ΠΑΠΑΠΟΣΤΟΛΟΥ Ν. - ΑΝΩΝΥΜΗ ΕΤΑΙΡΕΙΑ - ΕΤΑΙΡΕΙΑ ΕΜΠΟΡΙΑΣ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ΑΝΤΙΠΡΟΣΩΠΕΙΩΝ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ΙΑΤΡΙΚΩΝ ΕΡΓΑΛΕΙΩΝ ΚΑΙ ΜΗΧΑΝΗΜΑΤΩΝ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294.481,00 €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147.240,50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επενδυτικού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σχεδίου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εργασίας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206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Eleftheria Kydwna</cp:lastModifiedBy>
  <cp:revision>41</cp:revision>
  <dcterms:created xsi:type="dcterms:W3CDTF">2018-02-13T12:16:57Z</dcterms:created>
  <dcterms:modified xsi:type="dcterms:W3CDTF">2022-11-07T08:08:52Z</dcterms:modified>
</cp:coreProperties>
</file>