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858000" cy="9144000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3">
          <p15:clr>
            <a:srgbClr val="A4A3A4"/>
          </p15:clr>
        </p15:guide>
        <p15:guide id="2" pos="336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710" y="34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3154"/>
            <a:ext cx="10693400" cy="14976216"/>
          </a:xfrm>
          <a:prstGeom prst="rect">
            <a:avLst/>
          </a:prstGeom>
        </p:spPr>
      </p:pic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7/11/2022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820292" y="4695458"/>
            <a:ext cx="914501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ΠΑΠΑΠΟΣΤΟΛΟΥ Ν. - ΑΝΩΝΥΜΗ ΕΤΑΙΡΕΙΑ - ΕΤΑΙΡΕΙΑ ΕΜΠΟΡΙΑΣ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ΑΝΤΙΠΡΟΣΩΠΕΙΩΝ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ΙΑΤΡΙΚΩΝ ΕΡΓΑΛΕΙΩΝ ΚΑΙ ΜΗΧΑΝΗΜΑΤΩΝ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που εδρεύει στην περιφέρεια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ΚΕΝΤΡΙΚΗΣ ΜΑΚΕΔΟΝΙΑΣ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εντάχθηκε στη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δράση «Ποιοτικός Εκσυγχρονισμός» προϋπολογισμού 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150 εκατ. Ευρώ. 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Η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δράση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στοχεύει στη βελτίωση της ανταγωνιστικότητας των μεσαίων επιχειρήσεων, επενδύοντας στον παραγωγικό εκσυγχρονισμό τους και την υιοθέτηση συστημάτων τυποποίησης &amp; πιστοποίησης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</a:p>
          <a:p>
            <a:pPr algn="just"/>
            <a:endParaRPr lang="el-GR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συνολικός προϋπολογισμός της επένδυσης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είναι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294.481,00 €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εκ των οποίων η δημόσια δαπάνη ανέρχεται σε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147.240,50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και συγχρηματοδοτείται από την Ελλάδα και το Ευρωπαϊκό Ταμείο Περιφερειακής Ανάπτυξης της Ευρωπαϊκής Ένωσης. 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810196" y="6553150"/>
            <a:ext cx="921702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 επιχειρηματικό σχέδιο που εγκρίθηκε προς χρηματοδότηση και υλοποιείται, περιλαμβάνει επενδύσεις στις παρακάτω κατηγορίες: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Μηχανήματα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– Εξοπλισμός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Σύνταξη και παρακολούθηση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του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επενδυτικού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σχεδίου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Μισθολογικό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κόστος εργαζομένων (νέο προσωπικό)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Μέσω της συμμετοχής στη Δράση, η επιχείρηση πέτυχε: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βελτίωση της ανταγωνιστικότητας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κερδοφορίας της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εξωστρέφειας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επέκταση της αγοράς με τη προσθήκη νέων προϊόντων &amp; υπηρεσιών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εξασφάλιση υψηλότερης ποιότητας προϊόντα &amp; υπηρεσίες 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αύξηση της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παραγωγικότητας &amp;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βελτίωση λειτουργικών διαδικασιών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ενίσχυση της επιχειρηματικότητας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δημιουργία / διατήρηση ποιοτικών θέσεων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εργασίας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>
              <a:lnSpc>
                <a:spcPct val="150000"/>
              </a:lnSpc>
            </a:pP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Με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τη συμβολή του ΕΠΑνΕΚ ενισχύθηκε η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επιχείρηση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αποφέροντας οφέλη στην ανταγωνιστικότητα της χώρας κ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αθώς 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και στην τοπική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οικονομία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206</Words>
  <Application>Microsoft Office PowerPoint</Application>
  <PresentationFormat>Προσαρμογή</PresentationFormat>
  <Paragraphs>19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6" baseType="lpstr">
      <vt:lpstr>Arial</vt:lpstr>
      <vt:lpstr>Calibri</vt:lpstr>
      <vt:lpstr>Verdana</vt:lpstr>
      <vt:lpstr>Wingdings</vt:lpstr>
      <vt:lpstr>Θέμα του Office</vt:lpstr>
      <vt:lpstr>Παρουσίαση του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Eleftheria Kydwna</cp:lastModifiedBy>
  <cp:revision>41</cp:revision>
  <dcterms:created xsi:type="dcterms:W3CDTF">2018-02-13T12:16:57Z</dcterms:created>
  <dcterms:modified xsi:type="dcterms:W3CDTF">2022-11-07T08:08:52Z</dcterms:modified>
</cp:coreProperties>
</file>