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710" y="-1051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16" y="297878"/>
            <a:ext cx="10259568" cy="14526768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PAPAPOSTOLOU N. COMPANY OF TRADE AND REPRESENTATIONS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INSTRUMENTS &amp; EQUIPMENT S.A.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Action “Quality Modernization”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aims at the digital upgrading of very small, small and medium  sized enterprises. 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294.481,00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147.240,50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820292" y="6121102"/>
            <a:ext cx="921702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Planning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development and implementation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Labor costs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new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Competiveness 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Market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expansion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Creation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202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Eleftheria Kydwna</cp:lastModifiedBy>
  <cp:revision>49</cp:revision>
  <dcterms:created xsi:type="dcterms:W3CDTF">2018-02-13T12:16:57Z</dcterms:created>
  <dcterms:modified xsi:type="dcterms:W3CDTF">2022-11-07T08:08:55Z</dcterms:modified>
</cp:coreProperties>
</file>